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4" d="100"/>
          <a:sy n="64" d="100"/>
        </p:scale>
        <p:origin x="-1330"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915DE5B7-C2C4-4E5E-A3EE-A5AA9E1ADADD}" type="datetimeFigureOut">
              <a:rPr lang="vi-VN" smtClean="0"/>
              <a:t>18/07/2020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669DED9-11EA-42D8-8688-F6DA1AA0B41E}" type="slidenum">
              <a:rPr lang="vi-VN" smtClean="0"/>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915DE5B7-C2C4-4E5E-A3EE-A5AA9E1ADADD}" type="datetimeFigureOut">
              <a:rPr lang="vi-VN" smtClean="0"/>
              <a:t>18/07/2020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669DED9-11EA-42D8-8688-F6DA1AA0B41E}" type="slidenum">
              <a:rPr lang="vi-VN" smtClean="0"/>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15DE5B7-C2C4-4E5E-A3EE-A5AA9E1ADADD}" type="datetimeFigureOut">
              <a:rPr lang="vi-VN" smtClean="0"/>
              <a:t>18/07/2020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669DED9-11EA-42D8-8688-F6DA1AA0B41E}" type="slidenum">
              <a:rPr lang="vi-VN" smtClean="0"/>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915DE5B7-C2C4-4E5E-A3EE-A5AA9E1ADADD}" type="datetimeFigureOut">
              <a:rPr lang="vi-VN" smtClean="0"/>
              <a:t>18/07/2020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5669DED9-11EA-42D8-8688-F6DA1AA0B41E}" type="slidenum">
              <a:rPr lang="vi-VN" smtClean="0"/>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915DE5B7-C2C4-4E5E-A3EE-A5AA9E1ADADD}" type="datetimeFigureOut">
              <a:rPr lang="vi-VN" smtClean="0"/>
              <a:t>18/07/2020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5669DED9-11EA-42D8-8688-F6DA1AA0B41E}" type="slidenum">
              <a:rPr lang="vi-VN" smtClean="0"/>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915DE5B7-C2C4-4E5E-A3EE-A5AA9E1ADADD}" type="datetimeFigureOut">
              <a:rPr lang="vi-VN" smtClean="0"/>
              <a:t>18/07/2020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5669DED9-11EA-42D8-8688-F6DA1AA0B41E}" type="slidenum">
              <a:rPr lang="vi-VN" smtClean="0"/>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5DE5B7-C2C4-4E5E-A3EE-A5AA9E1ADADD}" type="datetimeFigureOut">
              <a:rPr lang="vi-VN" smtClean="0"/>
              <a:t>18/07/2020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5669DED9-11EA-42D8-8688-F6DA1AA0B41E}" type="slidenum">
              <a:rPr lang="vi-VN" smtClean="0"/>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15DE5B7-C2C4-4E5E-A3EE-A5AA9E1ADADD}" type="datetimeFigureOut">
              <a:rPr lang="vi-VN" smtClean="0"/>
              <a:t>18/07/2020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5669DED9-11EA-42D8-8688-F6DA1AA0B41E}" type="slidenum">
              <a:rPr lang="vi-VN" smtClean="0"/>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15DE5B7-C2C4-4E5E-A3EE-A5AA9E1ADADD}" type="datetimeFigureOut">
              <a:rPr lang="vi-VN" smtClean="0"/>
              <a:t>18/07/2020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5669DED9-11EA-42D8-8688-F6DA1AA0B41E}" type="slidenum">
              <a:rPr lang="vi-VN" smtClean="0"/>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915DE5B7-C2C4-4E5E-A3EE-A5AA9E1ADADD}" type="datetimeFigureOut">
              <a:rPr lang="vi-VN" smtClean="0"/>
              <a:t>18/07/2020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669DED9-11EA-42D8-8688-F6DA1AA0B41E}" type="slidenum">
              <a:rPr lang="vi-VN" smtClean="0"/>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915DE5B7-C2C4-4E5E-A3EE-A5AA9E1ADADD}" type="datetimeFigureOut">
              <a:rPr lang="vi-VN" smtClean="0"/>
              <a:t>18/07/2020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669DED9-11EA-42D8-8688-F6DA1AA0B41E}" type="slidenum">
              <a:rPr lang="vi-VN" smtClean="0"/>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5DE5B7-C2C4-4E5E-A3EE-A5AA9E1ADADD}" type="datetimeFigureOut">
              <a:rPr lang="vi-VN" smtClean="0"/>
              <a:t>18/07/2020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69DED9-11EA-42D8-8688-F6DA1AA0B41E}" type="slidenum">
              <a:rPr lang="vi-VN" smtClean="0"/>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714348" y="142852"/>
            <a:ext cx="7643834"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4000" b="1"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KT GIỮA HP ĐTCS (OL)</a:t>
            </a:r>
            <a:endParaRPr kumimoji="0" lang="en-US" sz="40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1026" name="Rectangle 2"/>
          <p:cNvSpPr>
            <a:spLocks noChangeArrowheads="1"/>
          </p:cNvSpPr>
          <p:nvPr/>
        </p:nvSpPr>
        <p:spPr bwMode="auto">
          <a:xfrm>
            <a:off x="0" y="1285860"/>
            <a:ext cx="8786842"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sng" strike="noStrike" cap="none" normalizeH="0" baseline="0" smtClean="0">
                <a:ln>
                  <a:noFill/>
                </a:ln>
                <a:solidFill>
                  <a:srgbClr val="FF0000"/>
                </a:solidFill>
                <a:effectLst/>
                <a:latin typeface="Times New Roman" pitchFamily="18" charset="0"/>
                <a:ea typeface="Calibri" pitchFamily="34" charset="0"/>
                <a:cs typeface="Times New Roman" pitchFamily="18" charset="0"/>
              </a:rPr>
              <a:t>Bài 1</a:t>
            </a:r>
            <a:r>
              <a:rPr kumimoji="0" lang="en-US" sz="36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a:t>
            </a:r>
            <a:r>
              <a:rPr kumimoji="0" lang="en-US" sz="36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Một bộ chuyển đổi Buck có điện áp đầu vào 30V và điện áp đầu ra 20V. Tần số chuyển mạch là 40kHz, công suất đầu ra là 25W. Xác định L sao cho dòng cực tiểu qua L là bằng 25% dòng trung bình qua cuộn dây. Xác định C để độ nhấp nhô điện áp đầu ra bé hơn 0,5%</a:t>
            </a:r>
            <a:r>
              <a:rPr kumimoji="0" lang="en-US" sz="36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a:t>
            </a:r>
            <a:endParaRPr kumimoji="0" lang="en-US" sz="3600" b="0" i="0" u="none" strike="noStrike" cap="none" normalizeH="0" baseline="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
          <p:cNvSpPr>
            <a:spLocks noChangeArrowheads="1"/>
          </p:cNvSpPr>
          <p:nvPr/>
        </p:nvSpPr>
        <p:spPr bwMode="auto">
          <a:xfrm>
            <a:off x="0" y="71414"/>
            <a:ext cx="8929718"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sng" strike="noStrike" cap="none" normalizeH="0" baseline="0" smtClean="0">
                <a:ln>
                  <a:noFill/>
                </a:ln>
                <a:solidFill>
                  <a:srgbClr val="FF0000"/>
                </a:solidFill>
                <a:effectLst/>
                <a:latin typeface="Times New Roman" pitchFamily="18" charset="0"/>
                <a:ea typeface="Calibri" pitchFamily="34" charset="0"/>
                <a:cs typeface="Times New Roman" pitchFamily="18" charset="0"/>
              </a:rPr>
              <a:t>Bài 2</a:t>
            </a:r>
            <a:r>
              <a:rPr kumimoji="0" lang="en-US" sz="36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a:t>
            </a:r>
            <a:r>
              <a:rPr kumimoji="0" lang="en-US" sz="36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Bộ chuyển đổi Buck-Boost có các </a:t>
            </a:r>
            <a:r>
              <a:rPr kumimoji="0" lang="en-US" sz="3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thông </a:t>
            </a:r>
            <a:r>
              <a:rPr kumimoji="0" lang="en-US" sz="3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số:</a:t>
            </a:r>
            <a:r>
              <a:rPr lang="en-US" sz="3600">
                <a:solidFill>
                  <a:srgbClr val="002060"/>
                </a:solidFill>
                <a:latin typeface="Times New Roman" pitchFamily="18" charset="0"/>
                <a:ea typeface="Calibri" pitchFamily="34" charset="0"/>
                <a:cs typeface="Times New Roman" pitchFamily="18" charset="0"/>
              </a:rPr>
              <a:t> </a:t>
            </a:r>
            <a:r>
              <a:rPr kumimoji="0" lang="en-US" sz="3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V</a:t>
            </a:r>
            <a:r>
              <a:rPr kumimoji="0" lang="en-US" sz="3600" b="0" i="0" u="none" strike="noStrike" cap="none" normalizeH="0" baseline="-30000" smtClean="0">
                <a:ln>
                  <a:noFill/>
                </a:ln>
                <a:solidFill>
                  <a:srgbClr val="002060"/>
                </a:solidFill>
                <a:effectLst/>
                <a:latin typeface="Times New Roman" pitchFamily="18" charset="0"/>
                <a:ea typeface="Calibri" pitchFamily="34" charset="0"/>
                <a:cs typeface="Times New Roman" pitchFamily="18" charset="0"/>
              </a:rPr>
              <a:t>S</a:t>
            </a:r>
            <a:r>
              <a:rPr kumimoji="0" lang="en-US" sz="3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r>
              <a:rPr kumimoji="0" lang="en-US" sz="3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12V, D=0,6; R=10Ω; L=10µH; C=20µF và tần số chuyển mạch là 200kHz. Xác định điện áp đầu ra; các giá trị max và min của dòng qua cuộn dây và độ nhấp nhô điện áp đầu ra.</a:t>
            </a:r>
            <a:endParaRPr kumimoji="0" lang="en-US" sz="36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14338" name="Rectangle 2"/>
          <p:cNvSpPr>
            <a:spLocks noChangeArrowheads="1"/>
          </p:cNvSpPr>
          <p:nvPr/>
        </p:nvSpPr>
        <p:spPr bwMode="auto">
          <a:xfrm>
            <a:off x="71438" y="3567074"/>
            <a:ext cx="8929718"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sng" strike="noStrike" cap="none" normalizeH="0" baseline="0" smtClean="0">
                <a:ln>
                  <a:noFill/>
                </a:ln>
                <a:solidFill>
                  <a:srgbClr val="FF0000"/>
                </a:solidFill>
                <a:effectLst/>
                <a:latin typeface="Times New Roman" pitchFamily="18" charset="0"/>
                <a:ea typeface="Calibri" pitchFamily="34" charset="0"/>
                <a:cs typeface="Times New Roman" pitchFamily="18" charset="0"/>
              </a:rPr>
              <a:t>Bài 3</a:t>
            </a:r>
            <a:r>
              <a:rPr kumimoji="0" lang="en-US" sz="36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a:t>
            </a:r>
            <a:r>
              <a:rPr kumimoji="0" lang="en-US" sz="36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Cho bộ nghịch lưu áp một pha dạng cầu. Tải thuần trở R=2,4Ω; điện áp nguồn một chiều </a:t>
            </a:r>
            <a:endParaRPr kumimoji="0" lang="vi-VN" sz="36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V</a:t>
            </a:r>
            <a:r>
              <a:rPr kumimoji="0" lang="en-US" sz="3600" b="0" i="0" u="none" strike="noStrike" cap="none" normalizeH="0" baseline="-30000" smtClean="0">
                <a:ln>
                  <a:noFill/>
                </a:ln>
                <a:solidFill>
                  <a:srgbClr val="002060"/>
                </a:solidFill>
                <a:effectLst/>
                <a:latin typeface="Times New Roman" pitchFamily="18" charset="0"/>
                <a:ea typeface="Calibri" pitchFamily="34" charset="0"/>
                <a:cs typeface="Times New Roman" pitchFamily="18" charset="0"/>
              </a:rPr>
              <a:t>DC</a:t>
            </a:r>
            <a:r>
              <a:rPr kumimoji="0" lang="en-US" sz="3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 48V.</a:t>
            </a:r>
            <a:endParaRPr kumimoji="0" lang="vi-VN" sz="36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 Tính trị hiệu dụng hài cơ bản của điện áp ra</a:t>
            </a:r>
            <a:endParaRPr kumimoji="0" lang="vi-VN" sz="36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b) Tính công suất trung bình của tải.</a:t>
            </a:r>
            <a:endParaRPr kumimoji="0" lang="en-US" sz="36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186</Words>
  <Application>Microsoft Office PowerPoint</Application>
  <PresentationFormat>On-screen Show (4:3)</PresentationFormat>
  <Paragraphs>7</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Slide 1</vt:lpstr>
      <vt:lpstr>Slide 2</vt:lpstr>
    </vt:vector>
  </TitlesOfParts>
  <Company>Truong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Administrator</cp:lastModifiedBy>
  <cp:revision>1</cp:revision>
  <dcterms:created xsi:type="dcterms:W3CDTF">2020-07-18T13:14:00Z</dcterms:created>
  <dcterms:modified xsi:type="dcterms:W3CDTF">2020-07-18T13:19:06Z</dcterms:modified>
</cp:coreProperties>
</file>